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936" r:id="rId1"/>
  </p:sldMasterIdLst>
  <p:notesMasterIdLst>
    <p:notesMasterId r:id="rId14"/>
  </p:notesMasterIdLst>
  <p:sldIdLst>
    <p:sldId id="260" r:id="rId2"/>
    <p:sldId id="261" r:id="rId3"/>
    <p:sldId id="262" r:id="rId4"/>
    <p:sldId id="263" r:id="rId5"/>
    <p:sldId id="265" r:id="rId6"/>
    <p:sldId id="271" r:id="rId7"/>
    <p:sldId id="266" r:id="rId8"/>
    <p:sldId id="267" r:id="rId9"/>
    <p:sldId id="272" r:id="rId10"/>
    <p:sldId id="268" r:id="rId11"/>
    <p:sldId id="269" r:id="rId12"/>
    <p:sldId id="270" r:id="rId13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438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7AF9E99-A0B8-471F-94BB-3EB936645182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2345EB9-1F63-472A-B5FA-96B9D7F157CD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1</a:t>
            </a:fld>
            <a:endParaRPr lang="ar-S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10</a:t>
            </a:fld>
            <a:endParaRPr lang="ar-S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11</a:t>
            </a:fld>
            <a:endParaRPr lang="ar-S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12</a:t>
            </a:fld>
            <a:endParaRPr lang="ar-S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2</a:t>
            </a:fld>
            <a:endParaRPr lang="ar-S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3</a:t>
            </a:fld>
            <a:endParaRPr lang="ar-S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4</a:t>
            </a:fld>
            <a:endParaRPr lang="ar-S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5</a:t>
            </a:fld>
            <a:endParaRPr lang="ar-S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6</a:t>
            </a:fld>
            <a:endParaRPr lang="ar-S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7</a:t>
            </a:fld>
            <a:endParaRPr lang="ar-S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8</a:t>
            </a:fld>
            <a:endParaRPr lang="ar-S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9</a:t>
            </a:fld>
            <a:endParaRPr lang="ar-S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ذو زوايا قطرية مستديرة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عنوان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9" name="عنوان فرعي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ar-SA" smtClean="0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  <p:sp>
        <p:nvSpPr>
          <p:cNvPr id="12" name="عنصر نائب للتذييل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ar-S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ar-S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  <p:sp>
        <p:nvSpPr>
          <p:cNvPr id="10" name="مستطيل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مستطيل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  <p:sp>
        <p:nvSpPr>
          <p:cNvPr id="7" name="مستطيل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9" name="عنصر نائب للتاريخ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10" name="عنصر نائب لرقم الشريحة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  <p:sp>
        <p:nvSpPr>
          <p:cNvPr id="11" name="عنصر نائب للتذييل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ar-S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13" name="عنصر نائب للصورة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ar-SA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انقر فوق الرمز لإضافة صورة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ar-S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مستطيل ذو زوايا قطرية مستديرة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ar-SA"/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23" name="عنصر نائب لرقم الشريحة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  <p:sp>
        <p:nvSpPr>
          <p:cNvPr id="22" name="عنصر نائب للعنوان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13" name="عنصر نائب للنص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  <a:p>
            <a:pPr lvl="1" eaLnBrk="1" latinLnBrk="0" hangingPunct="1"/>
            <a:r>
              <a:rPr kumimoji="0" lang="ar-SA" smtClean="0"/>
              <a:t>المستوى الثاني</a:t>
            </a:r>
          </a:p>
          <a:p>
            <a:pPr lvl="2" eaLnBrk="1" latinLnBrk="0" hangingPunct="1"/>
            <a:r>
              <a:rPr kumimoji="0" lang="ar-SA" smtClean="0"/>
              <a:t>المستوى الثالث</a:t>
            </a:r>
          </a:p>
          <a:p>
            <a:pPr lvl="3" eaLnBrk="1" latinLnBrk="0" hangingPunct="1"/>
            <a:r>
              <a:rPr kumimoji="0" lang="ar-SA" smtClean="0"/>
              <a:t>المستوى الرابع</a:t>
            </a:r>
          </a:p>
          <a:p>
            <a:pPr lvl="4" eaLnBrk="1" latinLnBrk="0" hangingPunct="1"/>
            <a:r>
              <a:rPr kumimoji="0" lang="ar-SA" smtClean="0"/>
              <a:t>المستوى الخامس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marL="54864" algn="r" rtl="1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r" rtl="1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r" rtl="1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r" rtl="1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rtl="1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r" rtl="1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r" rtl="1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r" rtl="1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r" rtl="1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r" rtl="1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 smtClean="0"/>
              <a:t>what a CPC or Cost Per Click refers to ?</a:t>
            </a:r>
            <a:endParaRPr lang="en-US" sz="3200" dirty="0" smtClean="0"/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pic>
        <p:nvPicPr>
          <p:cNvPr id="8" name="WhatACPCorCostPerClickRefersTo.wav">
            <a:hlinkClick r:id="" action="ppaction://media"/>
          </p:cNvPr>
          <p:cNvPicPr>
            <a:picLocks noRot="1" noChangeAspect="1"/>
          </p:cNvPicPr>
          <p:nvPr>
            <a:wavAudioFile r:embed="rId1" name="WhatACPCorCostPerClickRefersTo.wav"/>
          </p:nvPr>
        </p:nvPicPr>
        <p:blipFill>
          <a:blip r:embed="rId5"/>
          <a:stretch>
            <a:fillRect/>
          </a:stretch>
        </p:blipFill>
        <p:spPr>
          <a:xfrm>
            <a:off x="609600" y="4038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This results in the highest paying keywords paying you the website owner the most money.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Simply selecting keywords that appear a lot all around the web is not the right way to go.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This can make it quite difficult to actually make much because your competition is other website owners, rather than the advertisers competing for your space.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The major concern becomes determining what a CPC or Cost Per Click refers to. 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The most important detail to always remember is Cost Per Click or CPC refers to how much an advertiser will pay if someone clicks on their </a:t>
            </a:r>
            <a:r>
              <a:rPr lang="en-US" sz="2400" dirty="0" err="1" smtClean="0"/>
              <a:t>ad.</a:t>
            </a:r>
            <a:endParaRPr lang="en-US" sz="2400" dirty="0" smtClean="0"/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This means that finding the keywords with the highest CPC possible will help increase your earnings.  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Rather than trying to drive more traffic to your website, targeting specific keywords is </a:t>
            </a:r>
            <a:r>
              <a:rPr lang="ar-EG" sz="2400" dirty="0" smtClean="0"/>
              <a:t> </a:t>
            </a:r>
            <a:r>
              <a:rPr lang="en-US" sz="2400" dirty="0" smtClean="0"/>
              <a:t>a </a:t>
            </a:r>
            <a:r>
              <a:rPr lang="en-US" sz="2400" dirty="0" smtClean="0"/>
              <a:t>much simpler </a:t>
            </a:r>
            <a:r>
              <a:rPr lang="en-US" sz="2400" dirty="0" smtClean="0"/>
              <a:t>way </a:t>
            </a:r>
            <a:r>
              <a:rPr lang="en-US" sz="2400" dirty="0" smtClean="0"/>
              <a:t>to gather all of the information that you need, </a:t>
            </a:r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without </a:t>
            </a:r>
            <a:r>
              <a:rPr lang="en-US" sz="2400" dirty="0" smtClean="0"/>
              <a:t>the hassles and problems that increasing traffic can cause.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One important detail that many people forget is that part of what determines the CPC is the amount of competition each keyword has.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Obviously, you want more advertisers competing than you want websites.  </a:t>
            </a:r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This means that the supply of advertising space is limited, while the demand from businesses is high.  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مسبوك">
  <a:themeElements>
    <a:clrScheme name="مسبوك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مسبوك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مسبوك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102</TotalTime>
  <Words>371</Words>
  <Application>Microsoft Office PowerPoint</Application>
  <PresentationFormat>عرض على الشاشة (3:4)‏</PresentationFormat>
  <Paragraphs>48</Paragraphs>
  <Slides>12</Slides>
  <Notes>12</Notes>
  <HiddenSlides>0</HiddenSlides>
  <MMClips>1</MMClips>
  <ScaleCrop>false</ScaleCrop>
  <HeadingPairs>
    <vt:vector size="4" baseType="variant">
      <vt:variant>
        <vt:lpstr>سمة</vt:lpstr>
      </vt:variant>
      <vt:variant>
        <vt:i4>1</vt:i4>
      </vt:variant>
      <vt:variant>
        <vt:lpstr>عناوين الشرائح</vt:lpstr>
      </vt:variant>
      <vt:variant>
        <vt:i4>12</vt:i4>
      </vt:variant>
    </vt:vector>
  </HeadingPairs>
  <TitlesOfParts>
    <vt:vector size="13" baseType="lpstr">
      <vt:lpstr>مسبوك</vt:lpstr>
      <vt:lpstr>الشريحة 1</vt:lpstr>
      <vt:lpstr>الشريحة 2</vt:lpstr>
      <vt:lpstr>الشريحة 3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  <vt:lpstr>الشريحة 10</vt:lpstr>
      <vt:lpstr>الشريحة 11</vt:lpstr>
      <vt:lpstr>الشريحة 12</vt:lpstr>
    </vt:vector>
  </TitlesOfParts>
  <Company>EgyFirst Software,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الشريحة 1</dc:title>
  <dc:creator>Mohamed Aly Abbas</dc:creator>
  <cp:lastModifiedBy>Mohamed Aly Abbas</cp:lastModifiedBy>
  <cp:revision>20</cp:revision>
  <dcterms:created xsi:type="dcterms:W3CDTF">2007-10-17T03:37:46Z</dcterms:created>
  <dcterms:modified xsi:type="dcterms:W3CDTF">2007-10-17T12:44:54Z</dcterms:modified>
</cp:coreProperties>
</file>